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9" r:id="rId5"/>
    <p:sldId id="260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3" autoAdjust="0"/>
    <p:restoredTop sz="94660"/>
  </p:normalViewPr>
  <p:slideViewPr>
    <p:cSldViewPr snapToGrid="0" snapToObjects="1">
      <p:cViewPr>
        <p:scale>
          <a:sx n="76" d="100"/>
          <a:sy n="76" d="100"/>
        </p:scale>
        <p:origin x="-1182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665778" y="898823"/>
            <a:ext cx="4936744" cy="1470025"/>
          </a:xfrm>
        </p:spPr>
        <p:txBody>
          <a:bodyPr anchor="t" anchorCtr="0">
            <a:noAutofit/>
          </a:bodyPr>
          <a:lstStyle>
            <a:lvl1pPr algn="r">
              <a:defRPr sz="4800" baseline="0">
                <a:solidFill>
                  <a:schemeClr val="bg1"/>
                </a:solidFill>
                <a:latin typeface="Gotham-Book"/>
              </a:defRPr>
            </a:lvl1pPr>
          </a:lstStyle>
          <a:p>
            <a:r>
              <a:rPr lang="en-US" dirty="0" smtClean="0"/>
              <a:t>Click to edit Master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79184" y="2368848"/>
            <a:ext cx="5023338" cy="1122032"/>
          </a:xfrm>
        </p:spPr>
        <p:txBody>
          <a:bodyPr>
            <a:normAutofit/>
          </a:bodyPr>
          <a:lstStyle>
            <a:lvl1pPr marL="0" indent="0" algn="r">
              <a:buNone/>
              <a:defRPr sz="1600" cap="all" baseline="0">
                <a:solidFill>
                  <a:schemeClr val="tx1">
                    <a:lumMod val="65000"/>
                    <a:lumOff val="35000"/>
                  </a:schemeClr>
                </a:solidFill>
                <a:latin typeface="Gotham-Medium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Name of presenter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D0CD8-6641-2E43-B714-5EAF9E86794F}" type="datetimeFigureOut">
              <a:rPr lang="en-US" smtClean="0"/>
              <a:t>02-May-16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4832F-5A0F-8342-BE4D-81B1081A4A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06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subhead, text and left 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900022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6082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head, three  imag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962866"/>
            <a:ext cx="8115526" cy="6639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/>
          </p:nvPr>
        </p:nvSpPr>
        <p:spPr>
          <a:xfrm>
            <a:off x="3289574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/>
          </p:nvPr>
        </p:nvSpPr>
        <p:spPr>
          <a:xfrm>
            <a:off x="6121949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730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3 subhead levels,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76933"/>
          </a:xfrm>
        </p:spPr>
        <p:txBody>
          <a:bodyPr/>
          <a:lstStyle>
            <a:lvl1pPr marL="0" indent="0">
              <a:buFontTx/>
              <a:buNone/>
              <a:defRPr sz="3000" baseline="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 baseline="0">
                <a:latin typeface="Gotham-Book"/>
              </a:defRPr>
            </a:lvl2pPr>
            <a:lvl3pPr marL="0" indent="0">
              <a:spcBef>
                <a:spcPts val="1632"/>
              </a:spcBef>
              <a:buFontTx/>
              <a:buNone/>
              <a:defRPr sz="1800" cap="all" baseline="0">
                <a:latin typeface="Gotham-Medium"/>
              </a:defRPr>
            </a:lvl3pPr>
            <a:lvl4pPr marL="0" indent="0">
              <a:spcBef>
                <a:spcPts val="984"/>
              </a:spcBef>
              <a:buFontTx/>
              <a:buNone/>
              <a:defRPr sz="1600" b="0" i="0" cap="all" baseline="0">
                <a:latin typeface="Gotham-MediumItalic"/>
              </a:defRPr>
            </a:lvl4pPr>
          </a:lstStyle>
          <a:p>
            <a:pPr lvl="0"/>
            <a:r>
              <a:rPr lang="en-US" dirty="0" smtClean="0"/>
              <a:t>Subhead level one</a:t>
            </a:r>
          </a:p>
          <a:p>
            <a:pPr lvl="1"/>
            <a:r>
              <a:rPr lang="en-US" dirty="0" smtClean="0"/>
              <a:t>Main text</a:t>
            </a:r>
          </a:p>
          <a:p>
            <a:pPr lvl="2"/>
            <a:r>
              <a:rPr lang="en-US" dirty="0" smtClean="0"/>
              <a:t>Subhead level two</a:t>
            </a:r>
          </a:p>
          <a:p>
            <a:pPr lvl="1"/>
            <a:r>
              <a:rPr lang="en-US" dirty="0" smtClean="0"/>
              <a:t>Main text</a:t>
            </a:r>
          </a:p>
          <a:p>
            <a:pPr lvl="3"/>
            <a:r>
              <a:rPr lang="en-US" dirty="0" smtClean="0"/>
              <a:t>Subhead level three</a:t>
            </a:r>
          </a:p>
          <a:p>
            <a:pPr lvl="1"/>
            <a:r>
              <a:rPr lang="en-US" dirty="0" smtClean="0"/>
              <a:t>Main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4601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ullets: Five level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07846"/>
            <a:ext cx="8115526" cy="3918318"/>
          </a:xfrm>
        </p:spPr>
        <p:txBody>
          <a:bodyPr/>
          <a:lstStyle>
            <a:lvl1pPr marL="0" indent="-228600">
              <a:buClr>
                <a:srgbClr val="FF0000"/>
              </a:buClr>
              <a:buFont typeface="Wingdings" charset="2"/>
              <a:buChar char="§"/>
              <a:defRPr sz="2700" baseline="0">
                <a:solidFill>
                  <a:schemeClr val="tx1"/>
                </a:solidFill>
                <a:latin typeface="Gotham-Medium"/>
              </a:defRPr>
            </a:lvl1pPr>
            <a:lvl2pPr marL="466344" indent="-164592">
              <a:spcBef>
                <a:spcPts val="1248"/>
              </a:spcBef>
              <a:buClr>
                <a:srgbClr val="FF0000"/>
              </a:buClr>
              <a:buFont typeface="Wingdings" charset="2"/>
              <a:buChar char="§"/>
              <a:defRPr sz="1800" cap="all" baseline="0">
                <a:latin typeface="Gotham-Medium"/>
              </a:defRPr>
            </a:lvl2pPr>
            <a:lvl3pPr marL="0" indent="-192024">
              <a:spcBef>
                <a:spcPts val="1032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2700" cap="none" baseline="0">
                <a:latin typeface="Gotham-Medium"/>
              </a:defRPr>
            </a:lvl3pPr>
            <a:lvl4pPr marL="752094" indent="-137160">
              <a:spcBef>
                <a:spcPts val="984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600" b="0" i="0" cap="all" baseline="0">
                <a:latin typeface="Gotham-MediumItalic"/>
              </a:defRPr>
            </a:lvl4pPr>
            <a:lvl5pPr marL="1197864" marR="0" indent="-13716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 charset="2"/>
              <a:buChar char="§"/>
              <a:tabLst/>
              <a:defRPr sz="1200" b="1" i="0" cap="all" baseline="0">
                <a:latin typeface="Gotham"/>
              </a:defRPr>
            </a:lvl5pPr>
            <a:lvl6pPr marL="1600200" indent="-91440">
              <a:spcBef>
                <a:spcPts val="888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000" b="1" i="1" cap="all" baseline="0">
                <a:latin typeface="Gotham"/>
              </a:defRPr>
            </a:lvl6pPr>
          </a:lstStyle>
          <a:p>
            <a:pPr lvl="0"/>
            <a:r>
              <a:rPr lang="en-US" dirty="0" smtClean="0"/>
              <a:t>First level bullet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  <a:p>
            <a:pPr lvl="4"/>
            <a:r>
              <a:rPr lang="en-US" dirty="0" smtClean="0"/>
              <a:t>Fourth level bullet</a:t>
            </a:r>
          </a:p>
          <a:p>
            <a:pPr lvl="5"/>
            <a:r>
              <a:rPr lang="en-US" dirty="0" smtClean="0"/>
              <a:t>Fifth level Bullet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98705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subhead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57395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  <a:p>
            <a:pPr lvl="1"/>
            <a:r>
              <a:rPr lang="en-US" dirty="0" smtClean="0"/>
              <a:t>Paragraph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5763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subhead, text and right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9816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29286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subhead, text and left 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900022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934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subhead, three  imag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962866"/>
            <a:ext cx="8115526" cy="6639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/>
          </p:nvPr>
        </p:nvSpPr>
        <p:spPr>
          <a:xfrm>
            <a:off x="3289574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/>
          </p:nvPr>
        </p:nvSpPr>
        <p:spPr>
          <a:xfrm>
            <a:off x="6121949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7722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, 3 subhead levels,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76933"/>
          </a:xfrm>
        </p:spPr>
        <p:txBody>
          <a:bodyPr/>
          <a:lstStyle>
            <a:lvl1pPr marL="0" indent="0">
              <a:buFontTx/>
              <a:buNone/>
              <a:defRPr sz="3000" baseline="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 baseline="0">
                <a:latin typeface="Gotham-Book"/>
              </a:defRPr>
            </a:lvl2pPr>
            <a:lvl3pPr marL="0" indent="0">
              <a:spcBef>
                <a:spcPts val="1632"/>
              </a:spcBef>
              <a:buFontTx/>
              <a:buNone/>
              <a:defRPr sz="1800" cap="all" baseline="0">
                <a:latin typeface="Gotham-Medium"/>
              </a:defRPr>
            </a:lvl3pPr>
            <a:lvl4pPr marL="0" indent="0">
              <a:spcBef>
                <a:spcPts val="984"/>
              </a:spcBef>
              <a:buFontTx/>
              <a:buNone/>
              <a:defRPr sz="1600" b="0" i="0" cap="all" baseline="0">
                <a:latin typeface="Gotham-MediumItalic"/>
              </a:defRPr>
            </a:lvl4pPr>
          </a:lstStyle>
          <a:p>
            <a:pPr lvl="0"/>
            <a:r>
              <a:rPr lang="en-US" dirty="0" smtClean="0"/>
              <a:t>Subhead level one</a:t>
            </a:r>
          </a:p>
          <a:p>
            <a:pPr lvl="1"/>
            <a:r>
              <a:rPr lang="en-US" dirty="0" smtClean="0"/>
              <a:t>Main text</a:t>
            </a:r>
          </a:p>
          <a:p>
            <a:pPr lvl="2"/>
            <a:r>
              <a:rPr lang="en-US" dirty="0" smtClean="0"/>
              <a:t>Subhead level two</a:t>
            </a:r>
          </a:p>
          <a:p>
            <a:pPr lvl="1"/>
            <a:r>
              <a:rPr lang="en-US" dirty="0" smtClean="0"/>
              <a:t>Main text</a:t>
            </a:r>
          </a:p>
          <a:p>
            <a:pPr lvl="3"/>
            <a:r>
              <a:rPr lang="en-US" dirty="0" smtClean="0"/>
              <a:t>Subhead level three</a:t>
            </a:r>
          </a:p>
          <a:p>
            <a:pPr lvl="1"/>
            <a:r>
              <a:rPr lang="en-US" dirty="0" smtClean="0"/>
              <a:t>Main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7567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ullets: Five level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07846"/>
            <a:ext cx="8115526" cy="3918318"/>
          </a:xfrm>
        </p:spPr>
        <p:txBody>
          <a:bodyPr/>
          <a:lstStyle>
            <a:lvl1pPr marL="0" indent="-228600">
              <a:buClr>
                <a:srgbClr val="FF0000"/>
              </a:buClr>
              <a:buFont typeface="Wingdings" charset="2"/>
              <a:buChar char="§"/>
              <a:defRPr sz="2700" baseline="0">
                <a:solidFill>
                  <a:schemeClr val="tx1"/>
                </a:solidFill>
                <a:latin typeface="Gotham-Medium"/>
              </a:defRPr>
            </a:lvl1pPr>
            <a:lvl2pPr marL="466344" indent="-164592">
              <a:spcBef>
                <a:spcPts val="1248"/>
              </a:spcBef>
              <a:buClr>
                <a:srgbClr val="FF0000"/>
              </a:buClr>
              <a:buFont typeface="Wingdings" charset="2"/>
              <a:buChar char="§"/>
              <a:defRPr sz="1800" cap="all" baseline="0">
                <a:latin typeface="Gotham-Medium"/>
              </a:defRPr>
            </a:lvl2pPr>
            <a:lvl3pPr marL="0" indent="-192024">
              <a:spcBef>
                <a:spcPts val="1032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2700" cap="none" baseline="0">
                <a:latin typeface="Gotham-Medium"/>
              </a:defRPr>
            </a:lvl3pPr>
            <a:lvl4pPr marL="752094" indent="-137160">
              <a:spcBef>
                <a:spcPts val="984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600" b="0" i="0" cap="all" baseline="0">
                <a:latin typeface="Gotham-MediumItalic"/>
              </a:defRPr>
            </a:lvl4pPr>
            <a:lvl5pPr marL="1197864" marR="0" indent="-13716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 charset="2"/>
              <a:buChar char="§"/>
              <a:tabLst/>
              <a:defRPr sz="1200" b="1" i="0" cap="all" baseline="0">
                <a:latin typeface="Gotham"/>
              </a:defRPr>
            </a:lvl5pPr>
            <a:lvl6pPr marL="1600200" indent="-91440">
              <a:spcBef>
                <a:spcPts val="888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000" b="1" i="1" cap="all" baseline="0">
                <a:latin typeface="Gotham"/>
              </a:defRPr>
            </a:lvl6pPr>
          </a:lstStyle>
          <a:p>
            <a:pPr lvl="0"/>
            <a:r>
              <a:rPr lang="en-US" dirty="0" smtClean="0"/>
              <a:t>First level bullet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  <a:p>
            <a:pPr lvl="4"/>
            <a:r>
              <a:rPr lang="en-US" dirty="0" smtClean="0"/>
              <a:t>Fourth level bullet</a:t>
            </a:r>
          </a:p>
          <a:p>
            <a:pPr lvl="5"/>
            <a:r>
              <a:rPr lang="en-US" dirty="0" smtClean="0"/>
              <a:t>Fifth level Bullet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73700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57395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  <a:p>
            <a:pPr lvl="1"/>
            <a:r>
              <a:rPr lang="en-US" dirty="0" smtClean="0"/>
              <a:t>Paragraph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0464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subhead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57395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  <a:p>
            <a:pPr lvl="1"/>
            <a:r>
              <a:rPr lang="en-US" dirty="0" smtClean="0"/>
              <a:t>Paragraph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14840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subhead, text and right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9816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46875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, subhead, text and left 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900022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00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subhead, three  imag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962866"/>
            <a:ext cx="8115526" cy="6639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/>
          </p:nvPr>
        </p:nvSpPr>
        <p:spPr>
          <a:xfrm>
            <a:off x="3289574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/>
          </p:nvPr>
        </p:nvSpPr>
        <p:spPr>
          <a:xfrm>
            <a:off x="6121949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146689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, 3 subhead levels,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76933"/>
          </a:xfrm>
        </p:spPr>
        <p:txBody>
          <a:bodyPr/>
          <a:lstStyle>
            <a:lvl1pPr marL="0" indent="0">
              <a:buFontTx/>
              <a:buNone/>
              <a:defRPr sz="3000" baseline="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 baseline="0">
                <a:latin typeface="Gotham-Book"/>
              </a:defRPr>
            </a:lvl2pPr>
            <a:lvl3pPr marL="0" indent="0">
              <a:spcBef>
                <a:spcPts val="1632"/>
              </a:spcBef>
              <a:buFontTx/>
              <a:buNone/>
              <a:defRPr sz="1800" cap="all" baseline="0">
                <a:latin typeface="Gotham-Medium"/>
              </a:defRPr>
            </a:lvl3pPr>
            <a:lvl4pPr marL="0" indent="0">
              <a:spcBef>
                <a:spcPts val="984"/>
              </a:spcBef>
              <a:buFontTx/>
              <a:buNone/>
              <a:defRPr sz="1600" b="0" i="0" cap="all" baseline="0">
                <a:latin typeface="Gotham-MediumItalic"/>
              </a:defRPr>
            </a:lvl4pPr>
          </a:lstStyle>
          <a:p>
            <a:pPr lvl="0"/>
            <a:r>
              <a:rPr lang="en-US" dirty="0" smtClean="0"/>
              <a:t>Subhead level one</a:t>
            </a:r>
          </a:p>
          <a:p>
            <a:pPr lvl="1"/>
            <a:r>
              <a:rPr lang="en-US" dirty="0" smtClean="0"/>
              <a:t>Main text</a:t>
            </a:r>
          </a:p>
          <a:p>
            <a:pPr lvl="2"/>
            <a:r>
              <a:rPr lang="en-US" dirty="0" smtClean="0"/>
              <a:t>Subhead level two</a:t>
            </a:r>
          </a:p>
          <a:p>
            <a:pPr lvl="1"/>
            <a:r>
              <a:rPr lang="en-US" dirty="0" smtClean="0"/>
              <a:t>Main text</a:t>
            </a:r>
          </a:p>
          <a:p>
            <a:pPr lvl="3"/>
            <a:r>
              <a:rPr lang="en-US" dirty="0" smtClean="0"/>
              <a:t>Subhead level three</a:t>
            </a:r>
          </a:p>
          <a:p>
            <a:pPr lvl="1"/>
            <a:r>
              <a:rPr lang="en-US" dirty="0" smtClean="0"/>
              <a:t>Main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39009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ullets: Five level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07846"/>
            <a:ext cx="8115526" cy="3918318"/>
          </a:xfrm>
        </p:spPr>
        <p:txBody>
          <a:bodyPr/>
          <a:lstStyle>
            <a:lvl1pPr marL="0" indent="-228600">
              <a:buClr>
                <a:srgbClr val="FF0000"/>
              </a:buClr>
              <a:buFont typeface="Wingdings" charset="2"/>
              <a:buChar char="§"/>
              <a:defRPr sz="2700" baseline="0">
                <a:solidFill>
                  <a:schemeClr val="tx1"/>
                </a:solidFill>
                <a:latin typeface="Gotham-Medium"/>
              </a:defRPr>
            </a:lvl1pPr>
            <a:lvl2pPr marL="466344" indent="-164592">
              <a:spcBef>
                <a:spcPts val="1248"/>
              </a:spcBef>
              <a:buClr>
                <a:srgbClr val="FF0000"/>
              </a:buClr>
              <a:buFont typeface="Wingdings" charset="2"/>
              <a:buChar char="§"/>
              <a:defRPr sz="1800" cap="all" baseline="0">
                <a:latin typeface="Gotham-Medium"/>
              </a:defRPr>
            </a:lvl2pPr>
            <a:lvl3pPr marL="0" indent="-192024">
              <a:spcBef>
                <a:spcPts val="1032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2700" cap="none" baseline="0">
                <a:latin typeface="Gotham-Medium"/>
              </a:defRPr>
            </a:lvl3pPr>
            <a:lvl4pPr marL="752094" indent="-137160">
              <a:spcBef>
                <a:spcPts val="984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600" b="0" i="0" cap="all" baseline="0">
                <a:latin typeface="Gotham-MediumItalic"/>
              </a:defRPr>
            </a:lvl4pPr>
            <a:lvl5pPr marL="1197864" marR="0" indent="-13716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 charset="2"/>
              <a:buChar char="§"/>
              <a:tabLst/>
              <a:defRPr sz="1200" b="1" i="0" cap="all" baseline="0">
                <a:latin typeface="Gotham"/>
              </a:defRPr>
            </a:lvl5pPr>
            <a:lvl6pPr marL="1600200" indent="-91440">
              <a:spcBef>
                <a:spcPts val="888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000" b="1" i="1" cap="all" baseline="0">
                <a:latin typeface="Gotham"/>
              </a:defRPr>
            </a:lvl6pPr>
          </a:lstStyle>
          <a:p>
            <a:pPr lvl="0"/>
            <a:r>
              <a:rPr lang="en-US" dirty="0" smtClean="0"/>
              <a:t>First level bullet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  <a:p>
            <a:pPr lvl="4"/>
            <a:r>
              <a:rPr lang="en-US" dirty="0" smtClean="0"/>
              <a:t>Fourth level bullet</a:t>
            </a:r>
          </a:p>
          <a:p>
            <a:pPr lvl="5"/>
            <a:r>
              <a:rPr lang="en-US" dirty="0" smtClean="0"/>
              <a:t>Fifth level Bullet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67977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, text and right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9816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759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head, text and left 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900022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8843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head, three  image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200" y="1962866"/>
            <a:ext cx="8115526" cy="663909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0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4"/>
          </p:nvPr>
        </p:nvSpPr>
        <p:spPr>
          <a:xfrm>
            <a:off x="3289574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5"/>
          </p:nvPr>
        </p:nvSpPr>
        <p:spPr>
          <a:xfrm>
            <a:off x="6121949" y="2626775"/>
            <a:ext cx="2450777" cy="2934676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195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3 subhead levels,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76933"/>
          </a:xfrm>
        </p:spPr>
        <p:txBody>
          <a:bodyPr/>
          <a:lstStyle>
            <a:lvl1pPr marL="0" indent="0">
              <a:buFontTx/>
              <a:buNone/>
              <a:defRPr sz="3000" baseline="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 baseline="0">
                <a:latin typeface="Gotham-Book"/>
              </a:defRPr>
            </a:lvl2pPr>
            <a:lvl3pPr marL="0" indent="0">
              <a:spcBef>
                <a:spcPts val="1632"/>
              </a:spcBef>
              <a:buFontTx/>
              <a:buNone/>
              <a:defRPr sz="1800" cap="all" baseline="0">
                <a:latin typeface="Gotham-Medium"/>
              </a:defRPr>
            </a:lvl3pPr>
            <a:lvl4pPr marL="0" indent="0">
              <a:spcBef>
                <a:spcPts val="984"/>
              </a:spcBef>
              <a:buFontTx/>
              <a:buNone/>
              <a:defRPr sz="1600" b="0" i="0" cap="all" baseline="0">
                <a:latin typeface="Gotham-MediumItalic"/>
              </a:defRPr>
            </a:lvl4pPr>
          </a:lstStyle>
          <a:p>
            <a:pPr lvl="0"/>
            <a:r>
              <a:rPr lang="en-US" dirty="0" smtClean="0"/>
              <a:t>Subhead level one</a:t>
            </a:r>
          </a:p>
          <a:p>
            <a:pPr lvl="1"/>
            <a:r>
              <a:rPr lang="en-US" dirty="0" smtClean="0"/>
              <a:t>Main text</a:t>
            </a:r>
          </a:p>
          <a:p>
            <a:pPr lvl="2"/>
            <a:r>
              <a:rPr lang="en-US" dirty="0" smtClean="0"/>
              <a:t>Subhead level two</a:t>
            </a:r>
          </a:p>
          <a:p>
            <a:pPr lvl="1"/>
            <a:r>
              <a:rPr lang="en-US" dirty="0" smtClean="0"/>
              <a:t>Main text</a:t>
            </a:r>
          </a:p>
          <a:p>
            <a:pPr lvl="3"/>
            <a:r>
              <a:rPr lang="en-US" dirty="0" smtClean="0"/>
              <a:t>Subhead level three</a:t>
            </a:r>
          </a:p>
          <a:p>
            <a:pPr lvl="1"/>
            <a:r>
              <a:rPr lang="en-US" dirty="0" smtClean="0"/>
              <a:t>Main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566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: Five level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207846"/>
            <a:ext cx="8115526" cy="3918318"/>
          </a:xfrm>
        </p:spPr>
        <p:txBody>
          <a:bodyPr/>
          <a:lstStyle>
            <a:lvl1pPr marL="0" indent="-228600">
              <a:buClr>
                <a:srgbClr val="FF0000"/>
              </a:buClr>
              <a:buFont typeface="Wingdings" charset="2"/>
              <a:buChar char="§"/>
              <a:defRPr sz="2700" baseline="0">
                <a:solidFill>
                  <a:schemeClr val="tx1"/>
                </a:solidFill>
                <a:latin typeface="Gotham-Medium"/>
              </a:defRPr>
            </a:lvl1pPr>
            <a:lvl2pPr marL="466344" indent="-164592">
              <a:spcBef>
                <a:spcPts val="1248"/>
              </a:spcBef>
              <a:buClr>
                <a:srgbClr val="FF0000"/>
              </a:buClr>
              <a:buFont typeface="Wingdings" charset="2"/>
              <a:buChar char="§"/>
              <a:defRPr sz="1800" cap="all" baseline="0">
                <a:latin typeface="Gotham-Medium"/>
              </a:defRPr>
            </a:lvl2pPr>
            <a:lvl3pPr marL="0" indent="-192024">
              <a:spcBef>
                <a:spcPts val="1032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2700" cap="none" baseline="0">
                <a:latin typeface="Gotham-Medium"/>
              </a:defRPr>
            </a:lvl3pPr>
            <a:lvl4pPr marL="752094" indent="-137160">
              <a:spcBef>
                <a:spcPts val="984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600" b="0" i="0" cap="all" baseline="0">
                <a:latin typeface="Gotham-MediumItalic"/>
              </a:defRPr>
            </a:lvl4pPr>
            <a:lvl5pPr marL="1197864" marR="0" indent="-137160" algn="l" defTabSz="457200" rtl="0" eaLnBrk="1" fontAlgn="auto" latinLnBrk="0" hangingPunct="1">
              <a:lnSpc>
                <a:spcPct val="100000"/>
              </a:lnSpc>
              <a:spcBef>
                <a:spcPts val="984"/>
              </a:spcBef>
              <a:spcAft>
                <a:spcPts val="0"/>
              </a:spcAft>
              <a:buClr>
                <a:srgbClr val="FF0000"/>
              </a:buClr>
              <a:buSzPct val="100000"/>
              <a:buFont typeface="Wingdings" charset="2"/>
              <a:buChar char="§"/>
              <a:tabLst/>
              <a:defRPr sz="1200" b="1" i="0" cap="all" baseline="0">
                <a:latin typeface="Gotham"/>
              </a:defRPr>
            </a:lvl5pPr>
            <a:lvl6pPr marL="1600200" indent="-91440">
              <a:spcBef>
                <a:spcPts val="888"/>
              </a:spcBef>
              <a:buClr>
                <a:srgbClr val="FF0000"/>
              </a:buClr>
              <a:buSzPct val="100000"/>
              <a:buFont typeface="Wingdings" charset="2"/>
              <a:buChar char="§"/>
              <a:defRPr sz="1000" b="1" i="1" cap="all" baseline="0">
                <a:latin typeface="Gotham"/>
              </a:defRPr>
            </a:lvl6pPr>
          </a:lstStyle>
          <a:p>
            <a:pPr lvl="0"/>
            <a:r>
              <a:rPr lang="en-US" dirty="0" smtClean="0"/>
              <a:t>First level bullet</a:t>
            </a:r>
          </a:p>
          <a:p>
            <a:pPr lvl="1"/>
            <a:r>
              <a:rPr lang="en-US" dirty="0" smtClean="0"/>
              <a:t>Second level bullet</a:t>
            </a:r>
          </a:p>
          <a:p>
            <a:pPr lvl="3"/>
            <a:r>
              <a:rPr lang="en-US" dirty="0" smtClean="0"/>
              <a:t>Third level bullet</a:t>
            </a:r>
          </a:p>
          <a:p>
            <a:pPr lvl="4"/>
            <a:r>
              <a:rPr lang="en-US" dirty="0" smtClean="0"/>
              <a:t>Fourth level bullet</a:t>
            </a:r>
          </a:p>
          <a:p>
            <a:pPr lvl="5"/>
            <a:r>
              <a:rPr lang="en-US" dirty="0" smtClean="0"/>
              <a:t>Fifth level Bullet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5603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head and text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3957395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  <a:p>
            <a:pPr lvl="1"/>
            <a:r>
              <a:rPr lang="en-US" dirty="0" smtClean="0"/>
              <a:t>Paragraph text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1875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head, text and right imag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" y="6173787"/>
            <a:ext cx="5562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 hasCustomPrompt="1"/>
          </p:nvPr>
        </p:nvSpPr>
        <p:spPr>
          <a:xfrm>
            <a:off x="457200" y="2149230"/>
            <a:ext cx="8115526" cy="544897"/>
          </a:xfrm>
        </p:spPr>
        <p:txBody>
          <a:bodyPr/>
          <a:lstStyle>
            <a:lvl1pPr marL="0" indent="0">
              <a:buFontTx/>
              <a:buNone/>
              <a:defRPr sz="3000">
                <a:solidFill>
                  <a:srgbClr val="FF0000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Click to edit subhead text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2" hasCustomPrompt="1"/>
          </p:nvPr>
        </p:nvSpPr>
        <p:spPr>
          <a:xfrm>
            <a:off x="4579816" y="2686565"/>
            <a:ext cx="3992910" cy="3253127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700">
                <a:solidFill>
                  <a:schemeClr val="tx1"/>
                </a:solidFill>
                <a:latin typeface="Gotham-Book"/>
              </a:defRPr>
            </a:lvl1pPr>
            <a:lvl2pPr marL="0" indent="0">
              <a:spcBef>
                <a:spcPts val="48"/>
              </a:spcBef>
              <a:buFontTx/>
              <a:buNone/>
              <a:defRPr sz="2700">
                <a:latin typeface="Gotham-Book"/>
              </a:defRPr>
            </a:lvl2pPr>
          </a:lstStyle>
          <a:p>
            <a:pPr lvl="0"/>
            <a:r>
              <a:rPr lang="en-US" dirty="0" smtClean="0"/>
              <a:t>Paragraph text</a:t>
            </a:r>
          </a:p>
        </p:txBody>
      </p:sp>
      <p:sp>
        <p:nvSpPr>
          <p:cNvPr id="12" name="Picture Placeholder 2"/>
          <p:cNvSpPr>
            <a:spLocks noGrp="1"/>
          </p:cNvSpPr>
          <p:nvPr>
            <p:ph type="pic" idx="13"/>
          </p:nvPr>
        </p:nvSpPr>
        <p:spPr>
          <a:xfrm>
            <a:off x="457200" y="2830894"/>
            <a:ext cx="3672704" cy="3108798"/>
          </a:xfrm>
          <a:solidFill>
            <a:schemeClr val="accent4"/>
          </a:solidFill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7" name="Title 9"/>
          <p:cNvSpPr>
            <a:spLocks noGrp="1"/>
          </p:cNvSpPr>
          <p:nvPr>
            <p:ph type="title" hasCustomPrompt="1"/>
          </p:nvPr>
        </p:nvSpPr>
        <p:spPr>
          <a:xfrm>
            <a:off x="457201" y="274638"/>
            <a:ext cx="8115526" cy="1133600"/>
          </a:xfrm>
        </p:spPr>
        <p:txBody>
          <a:bodyPr anchor="b" anchorCtr="0"/>
          <a:lstStyle>
            <a:lvl1pPr algn="r">
              <a:defRPr/>
            </a:lvl1pPr>
          </a:lstStyle>
          <a:p>
            <a:r>
              <a:rPr lang="en-US" dirty="0" smtClean="0"/>
              <a:t>Click to edit headline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839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Gotham-Book"/>
              </a:defRPr>
            </a:lvl1pPr>
          </a:lstStyle>
          <a:p>
            <a:fld id="{BB3D0CD8-6641-2E43-B714-5EAF9E86794F}" type="datetimeFigureOut">
              <a:rPr lang="en-US" smtClean="0"/>
              <a:pPr/>
              <a:t>02-May-16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Gotham-Book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Gotham-Book"/>
              </a:defRPr>
            </a:lvl1pPr>
          </a:lstStyle>
          <a:p>
            <a:fld id="{9614832F-5A0F-8342-BE4D-81B1081A4AA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0483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2" r:id="rId3"/>
    <p:sldLayoutId id="2147483663" r:id="rId4"/>
    <p:sldLayoutId id="2147483664" r:id="rId5"/>
    <p:sldLayoutId id="2147483660" r:id="rId6"/>
    <p:sldLayoutId id="2147483661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  <p:sldLayoutId id="2147483672" r:id="rId15"/>
    <p:sldLayoutId id="2147483673" r:id="rId16"/>
    <p:sldLayoutId id="2147483674" r:id="rId17"/>
    <p:sldLayoutId id="2147483675" r:id="rId18"/>
    <p:sldLayoutId id="2147483676" r:id="rId19"/>
    <p:sldLayoutId id="2147483677" r:id="rId20"/>
    <p:sldLayoutId id="2147483678" r:id="rId21"/>
    <p:sldLayoutId id="2147483679" r:id="rId22"/>
    <p:sldLayoutId id="2147483680" r:id="rId23"/>
    <p:sldLayoutId id="2147483681" r:id="rId24"/>
    <p:sldLayoutId id="2147483682" r:id="rId2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Gotham-Book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Gotham-Book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Gotham-Book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Gotham-Book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Gotham-Book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Gotham-Book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google.com/selfdrivingcar/" TargetMode="Externa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18148" y="964503"/>
            <a:ext cx="6100176" cy="1805177"/>
          </a:xfrm>
        </p:spPr>
        <p:txBody>
          <a:bodyPr/>
          <a:lstStyle/>
          <a:p>
            <a:r>
              <a:rPr lang="en-US" sz="3000" dirty="0" smtClean="0"/>
              <a:t>Sampling Based Kino-Dynamic Planning For Self-Driving Cars </a:t>
            </a:r>
            <a:endParaRPr lang="en-US" sz="3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bg1"/>
                </a:solidFill>
              </a:rPr>
              <a:t>-  LakshMAN KUMAR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7918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57199" y="2143983"/>
            <a:ext cx="8461333" cy="3957395"/>
          </a:xfrm>
        </p:spPr>
        <p:txBody>
          <a:bodyPr/>
          <a:lstStyle/>
          <a:p>
            <a:pPr lvl="0"/>
            <a:r>
              <a:rPr lang="en-US" dirty="0" smtClean="0"/>
              <a:t>Motivation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Driverless </a:t>
            </a:r>
            <a:r>
              <a:rPr lang="en-US" dirty="0"/>
              <a:t>C</a:t>
            </a:r>
            <a:r>
              <a:rPr lang="en-US" dirty="0" smtClean="0"/>
              <a:t>ars will reduce the number of accidents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Time spent commuting can be spent for doing other useful things</a:t>
            </a:r>
            <a:endParaRPr lang="en-US" dirty="0"/>
          </a:p>
          <a:p>
            <a:r>
              <a:rPr lang="en-US" dirty="0" smtClean="0"/>
              <a:t>Goal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To generate a path from </a:t>
            </a:r>
            <a:r>
              <a:rPr lang="en-US" dirty="0" smtClean="0"/>
              <a:t>the </a:t>
            </a:r>
            <a:r>
              <a:rPr lang="en-US" dirty="0" smtClean="0"/>
              <a:t>source to the destination, that takes the dynamics of the car into account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Introduction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5465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"/>
          <p:cNvSpPr>
            <a:spLocks noGrp="1"/>
          </p:cNvSpPr>
          <p:nvPr>
            <p:ph idx="1"/>
          </p:nvPr>
        </p:nvSpPr>
        <p:spPr>
          <a:xfrm>
            <a:off x="563671" y="5402074"/>
            <a:ext cx="8221998" cy="544897"/>
          </a:xfrm>
        </p:spPr>
        <p:txBody>
          <a:bodyPr>
            <a:normAutofit fontScale="92500" lnSpcReduction="20000"/>
          </a:bodyPr>
          <a:lstStyle/>
          <a:p>
            <a:r>
              <a:rPr lang="en-US" sz="1050" dirty="0" smtClean="0">
                <a:solidFill>
                  <a:schemeClr val="tx1"/>
                </a:solidFill>
              </a:rPr>
              <a:t>Images From</a:t>
            </a:r>
          </a:p>
          <a:p>
            <a:r>
              <a:rPr lang="en-US" sz="1050" dirty="0" smtClean="0">
                <a:solidFill>
                  <a:schemeClr val="tx1"/>
                </a:solidFill>
              </a:rPr>
              <a:t>        [1] Google, “Self-Driving </a:t>
            </a:r>
            <a:r>
              <a:rPr lang="en-US" sz="1050" dirty="0">
                <a:solidFill>
                  <a:schemeClr val="tx1"/>
                </a:solidFill>
              </a:rPr>
              <a:t>Car” </a:t>
            </a:r>
            <a:r>
              <a:rPr lang="en-US" sz="1050" dirty="0" smtClean="0">
                <a:solidFill>
                  <a:schemeClr val="tx1"/>
                </a:solidFill>
              </a:rPr>
              <a:t>, </a:t>
            </a:r>
            <a:r>
              <a:rPr lang="en-US" sz="1050" dirty="0" smtClean="0">
                <a:solidFill>
                  <a:schemeClr val="tx1"/>
                </a:solidFill>
                <a:hlinkClick r:id="rId2"/>
              </a:rPr>
              <a:t>https</a:t>
            </a:r>
            <a:r>
              <a:rPr lang="en-US" sz="1050" dirty="0">
                <a:solidFill>
                  <a:schemeClr val="tx1"/>
                </a:solidFill>
                <a:hlinkClick r:id="rId2"/>
              </a:rPr>
              <a:t>://www.google.com/selfdrivingcar</a:t>
            </a:r>
            <a:r>
              <a:rPr lang="en-US" sz="1050" dirty="0" smtClean="0">
                <a:solidFill>
                  <a:schemeClr val="tx1"/>
                </a:solidFill>
                <a:hlinkClick r:id="rId2"/>
              </a:rPr>
              <a:t>/</a:t>
            </a:r>
            <a:endParaRPr lang="en-US" sz="1050" dirty="0" smtClean="0">
              <a:solidFill>
                <a:schemeClr val="tx1"/>
              </a:solidFill>
            </a:endParaRPr>
          </a:p>
          <a:p>
            <a:r>
              <a:rPr lang="en-US" sz="1050" dirty="0" smtClean="0">
                <a:solidFill>
                  <a:schemeClr val="tx1"/>
                </a:solidFill>
              </a:rPr>
              <a:t>        [2] </a:t>
            </a:r>
            <a:r>
              <a:rPr lang="en-US" sz="1050" dirty="0" err="1" smtClean="0">
                <a:solidFill>
                  <a:schemeClr val="tx1"/>
                </a:solidFill>
              </a:rPr>
              <a:t>Steven.M.LaValle</a:t>
            </a:r>
            <a:r>
              <a:rPr lang="en-US" sz="1050" dirty="0" smtClean="0">
                <a:solidFill>
                  <a:schemeClr val="tx1"/>
                </a:solidFill>
              </a:rPr>
              <a:t> and </a:t>
            </a:r>
            <a:r>
              <a:rPr lang="en-US" sz="1050" dirty="0" err="1" smtClean="0">
                <a:solidFill>
                  <a:schemeClr val="tx1"/>
                </a:solidFill>
              </a:rPr>
              <a:t>James.J.Kuffner</a:t>
            </a:r>
            <a:r>
              <a:rPr lang="en-US" sz="1050" dirty="0" smtClean="0">
                <a:solidFill>
                  <a:schemeClr val="tx1"/>
                </a:solidFill>
              </a:rPr>
              <a:t> Jr, “Randomized Kino-Dynamic Planning” , International Journal of Robotics Research 2001</a:t>
            </a:r>
            <a:endParaRPr lang="en-US" sz="1050" dirty="0">
              <a:solidFill>
                <a:schemeClr val="tx1"/>
              </a:solidFill>
            </a:endParaRPr>
          </a:p>
        </p:txBody>
      </p:sp>
      <p:pic>
        <p:nvPicPr>
          <p:cNvPr id="13" name="Content Placeholder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0" y="2185857"/>
            <a:ext cx="3896269" cy="3114805"/>
          </a:xfrm>
          <a:prstGeom prst="rect">
            <a:avLst/>
          </a:prstGeom>
        </p:spPr>
      </p:pic>
      <p:pic>
        <p:nvPicPr>
          <p:cNvPr id="14" name="Picture Placeholder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2" r="5152"/>
          <a:stretch>
            <a:fillRect/>
          </a:stretch>
        </p:blipFill>
        <p:spPr>
          <a:xfrm>
            <a:off x="457200" y="2192338"/>
            <a:ext cx="3951962" cy="3108325"/>
          </a:xfrm>
          <a:prstGeom prst="rect">
            <a:avLst/>
          </a:prstGeom>
        </p:spPr>
      </p:pic>
      <p:sp>
        <p:nvSpPr>
          <p:cNvPr id="15" name="Title 4"/>
          <p:cNvSpPr>
            <a:spLocks noGrp="1"/>
          </p:cNvSpPr>
          <p:nvPr>
            <p:ph type="title"/>
          </p:nvPr>
        </p:nvSpPr>
        <p:spPr>
          <a:xfrm>
            <a:off x="457201" y="274638"/>
            <a:ext cx="8115526" cy="1133600"/>
          </a:xfrm>
        </p:spPr>
        <p:txBody>
          <a:bodyPr/>
          <a:lstStyle/>
          <a:p>
            <a:pPr algn="ctr"/>
            <a:r>
              <a:rPr lang="en-US" dirty="0" smtClean="0"/>
              <a:t>Related 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63314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1"/>
          <p:cNvSpPr>
            <a:spLocks noGrp="1"/>
          </p:cNvSpPr>
          <p:nvPr>
            <p:ph idx="1"/>
          </p:nvPr>
        </p:nvSpPr>
        <p:spPr>
          <a:xfrm>
            <a:off x="457200" y="2149230"/>
            <a:ext cx="8115526" cy="544897"/>
          </a:xfrm>
        </p:spPr>
        <p:txBody>
          <a:bodyPr>
            <a:normAutofit/>
          </a:bodyPr>
          <a:lstStyle/>
          <a:p>
            <a:pPr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  Kino-Dynamic RRT</a:t>
            </a:r>
            <a:r>
              <a:rPr lang="en-US" dirty="0" smtClean="0"/>
              <a:t>		          </a:t>
            </a:r>
            <a:r>
              <a:rPr lang="en-US" dirty="0" smtClean="0">
                <a:solidFill>
                  <a:srgbClr val="FF0000"/>
                </a:solidFill>
              </a:rPr>
              <a:t>Kino-Dynamic PRM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10" name="Content Placeholder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5093" y="2780779"/>
            <a:ext cx="3992789" cy="3219188"/>
          </a:xfrm>
          <a:prstGeom prst="rect">
            <a:avLst/>
          </a:prstGeom>
        </p:spPr>
      </p:pic>
      <p:sp>
        <p:nvSpPr>
          <p:cNvPr id="11" name="Title 4"/>
          <p:cNvSpPr>
            <a:spLocks noGrp="1"/>
          </p:cNvSpPr>
          <p:nvPr>
            <p:ph type="title"/>
          </p:nvPr>
        </p:nvSpPr>
        <p:spPr>
          <a:xfrm>
            <a:off x="457201" y="274638"/>
            <a:ext cx="8115526" cy="1133600"/>
          </a:xfrm>
        </p:spPr>
        <p:txBody>
          <a:bodyPr/>
          <a:lstStyle/>
          <a:p>
            <a:pPr algn="ctr"/>
            <a:r>
              <a:rPr lang="en-US" dirty="0" smtClean="0"/>
              <a:t>Approaches</a:t>
            </a:r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36524" y="2780779"/>
            <a:ext cx="3884539" cy="321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507332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/>
          <p:cNvSpPr>
            <a:spLocks noGrp="1"/>
          </p:cNvSpPr>
          <p:nvPr>
            <p:ph idx="1"/>
          </p:nvPr>
        </p:nvSpPr>
        <p:spPr>
          <a:xfrm>
            <a:off x="457200" y="2149230"/>
            <a:ext cx="8115526" cy="3976933"/>
          </a:xfrm>
        </p:spPr>
        <p:txBody>
          <a:bodyPr>
            <a:normAutofit fontScale="70000" lnSpcReduction="20000"/>
          </a:bodyPr>
          <a:lstStyle/>
          <a:p>
            <a:pPr lvl="0"/>
            <a:r>
              <a:rPr lang="en-US" dirty="0" smtClean="0"/>
              <a:t>Input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Starting Configuration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Goal Configuration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Map ( Obstacles)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Output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Trajectory from Starting Configuration to Destination Configuration based on Ackermann Steering Model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endParaRPr lang="en-US" dirty="0"/>
          </a:p>
          <a:p>
            <a:pPr lvl="0"/>
            <a:r>
              <a:rPr lang="en-US" dirty="0" smtClean="0"/>
              <a:t>Experiments</a:t>
            </a:r>
            <a:endParaRPr lang="en-US" dirty="0"/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Variation of number of obstacles in the map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Variation of the shape of obstacles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Variation of the starting and goal configurations</a:t>
            </a:r>
          </a:p>
          <a:p>
            <a:pPr marL="457200" lvl="1" indent="-457200">
              <a:buFont typeface="Arial" panose="020B0604020202020204" pitchFamily="34" charset="0"/>
              <a:buChar char="•"/>
            </a:pPr>
            <a:r>
              <a:rPr lang="en-US" dirty="0" smtClean="0"/>
              <a:t>Variation of parameters, like time step size, random number generator and number of neighbors, in the algorithm</a:t>
            </a:r>
            <a:endParaRPr lang="en-US" dirty="0"/>
          </a:p>
        </p:txBody>
      </p:sp>
      <p:sp>
        <p:nvSpPr>
          <p:cNvPr id="7" name="Title 2"/>
          <p:cNvSpPr>
            <a:spLocks noGrp="1"/>
          </p:cNvSpPr>
          <p:nvPr>
            <p:ph type="title"/>
          </p:nvPr>
        </p:nvSpPr>
        <p:spPr>
          <a:xfrm>
            <a:off x="457201" y="274638"/>
            <a:ext cx="8115526" cy="1133600"/>
          </a:xfrm>
        </p:spPr>
        <p:txBody>
          <a:bodyPr/>
          <a:lstStyle/>
          <a:p>
            <a:pPr algn="ctr"/>
            <a:r>
              <a:rPr lang="en-US" dirty="0" smtClean="0"/>
              <a:t>Design Of Experiments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526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KinoDynamicPlanningForSelfDrivingCars.mp4">
            <a:hlinkClick r:id="" action="ppaction://media"/>
          </p:cNvPr>
          <p:cNvPicPr>
            <a:picLocks noGrp="1" noChangeAspect="1"/>
          </p:cNvPicPr>
          <p:nvPr>
            <p:ph idx="1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5150" y="1408113"/>
            <a:ext cx="7802236" cy="4177015"/>
          </a:xfrm>
        </p:spPr>
      </p:pic>
      <p:sp>
        <p:nvSpPr>
          <p:cNvPr id="8" name="Title 4"/>
          <p:cNvSpPr>
            <a:spLocks noGrp="1"/>
          </p:cNvSpPr>
          <p:nvPr>
            <p:ph type="title"/>
          </p:nvPr>
        </p:nvSpPr>
        <p:spPr>
          <a:xfrm>
            <a:off x="457201" y="274638"/>
            <a:ext cx="8115526" cy="1133600"/>
          </a:xfrm>
        </p:spPr>
        <p:txBody>
          <a:bodyPr/>
          <a:lstStyle/>
          <a:p>
            <a:pPr algn="ctr"/>
            <a:r>
              <a:rPr lang="en-US" dirty="0" smtClean="0"/>
              <a:t>Results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89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CSE 4 Tab Templat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CSE 4 Tab Template.potx</Template>
  <TotalTime>217</TotalTime>
  <Words>164</Words>
  <Application>Microsoft Office PowerPoint</Application>
  <PresentationFormat>On-screen Show (4:3)</PresentationFormat>
  <Paragraphs>29</Paragraphs>
  <Slides>6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CSE 4 Tab Template</vt:lpstr>
      <vt:lpstr>Sampling Based Kino-Dynamic Planning For Self-Driving Cars </vt:lpstr>
      <vt:lpstr>Introduction</vt:lpstr>
      <vt:lpstr>Related Works</vt:lpstr>
      <vt:lpstr>Approaches</vt:lpstr>
      <vt:lpstr>Design Of Experiments</vt:lpstr>
      <vt:lpstr>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Lakshman Kumar</dc:creator>
  <cp:lastModifiedBy>Avinash</cp:lastModifiedBy>
  <cp:revision>15</cp:revision>
  <dcterms:created xsi:type="dcterms:W3CDTF">2014-01-15T15:19:45Z</dcterms:created>
  <dcterms:modified xsi:type="dcterms:W3CDTF">2016-05-02T20:16:31Z</dcterms:modified>
</cp:coreProperties>
</file>

<file path=docProps/thumbnail.jpeg>
</file>